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DB1798-8292-4B04-C1C0-2F7A79524D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7D3C182-FB12-6E1D-9949-EB0C5BBCB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160908-3432-7B59-1FBC-AE2ECF318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CB88C3-F926-9E3B-0E4E-0F534DD3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05F70B-1D65-5A5D-A24F-B485C9508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35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A4AC19-63F1-AA8A-B7E6-4DCA71B1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F6E9F7E-2509-A859-2FE6-31673E38D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B4B961-D547-7A94-E42E-81461F98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B3366A-43F3-6AC5-7D83-17BC1E5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2FAA4C-CB5B-3E81-60A1-809E2744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47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234EEF1-0F11-CCF9-6B88-9136F4F218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1C72AC-F1A2-1C8E-B229-F0282F109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9D30C4C-1137-37C7-620B-7E6B52211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B04855-063F-C3EF-8511-F94F3BAD6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7E9B20-2D3D-25C8-F431-318CFB902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76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4157E0-F55E-3F66-9AEE-88FBFFFF6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996E84-E88A-809E-6BA6-70DDB2466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0DB1A2-5AA2-C293-1F71-CAA2E43E7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13E0321-DE72-D560-355B-76F8A3337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9778F6-53A2-D4ED-9D7D-4BFA74B78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995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1C2B52-633D-1387-07C3-22F86427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FD1945-7F1A-5CD6-E09F-17C977684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32CFD1-7F23-9045-81F3-754396E0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394308-0942-DC11-6302-9D47CACD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F0F3F44-3021-7EFA-27AF-36069DF60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2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17E12A-754D-8152-162B-98025D3F2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1DCC9C-3AF1-2FC8-5992-D912D75763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42552A6-2DC8-13DC-8E87-8A0117654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A491DFE-1F78-C52A-D099-9730BD670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1C94254-40D4-A89F-D18A-D8FA23F0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F4ACAAA-EBB1-BDE2-E286-D5E3FFC83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07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40B827-3FE9-40DE-6F13-F0F6783E2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15B928A-17A0-2808-660D-0898CBCF4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841024B-CBEF-CF01-FDF7-2BF77FA44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37B18F7-828E-253B-12A8-EB1C0807E0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113F432-7E0B-8C64-BF04-BB9256179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495DDB1-28F1-7699-DF4E-97D1D3D9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094DD4D-AF6A-A9A4-8EE7-8C3A9AF3D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C44C6B8-5285-85F4-6B5D-F8AB3833E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27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A9325B-E7A5-C120-4B45-E027C5948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4BC2740-7FD6-1617-1194-6844B099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FCD6229-CCCE-F5A2-3C25-C422AF2C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CCFE23C-E48D-7087-1397-B838AA3FD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77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6F43653-C040-B70F-80F1-AB4035C76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E87FAB1-D22E-4A09-3361-1AB0CEB4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CB6E1B-5458-E31D-1578-D96D2F9DB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772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6EF78E-61F7-0010-DD3F-C2054ECE7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99F70C-334B-5BEE-9035-05A46B7C6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FC47239-3E5C-4291-0098-299A1DC35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AF99898-A1BA-7B72-85E3-A5872FC2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9AE5D2-1743-2AC4-2CB2-0345503DE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50D1467-DCC6-16A0-97D0-0BAADBDA5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62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883F58-364D-F016-ED50-5D6007B5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05F9923-0E9D-0CF7-F7CF-C44C733BCB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06494C1-3275-4734-6B24-9BA6C071E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DC4396-95BC-EC96-9409-20762FED3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828B29-6D3D-1ECF-AEFC-FC64BC016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F9593E3-B7C8-4807-DCB8-459F3AA1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28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8DA0B0A-4BDB-5805-84DC-D14873E51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1D5A7F6-6EAD-F5AB-E88F-E685DDAAB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16C212-1E08-7154-3048-6C5EA5100D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8D537E-04AB-4DA6-B4DE-7BE85F47006B}" type="datetimeFigureOut">
              <a:rPr lang="tr-TR" smtClean="0"/>
              <a:t>30.07.2026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20277A-A9C2-59F9-C875-AB5964EA4F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0CABD80-8F07-FC11-F340-D6AF6E59C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0A0BA3-0D26-4854-B8E9-49212A24F4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5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12AAD7-FB54-FCFA-8D63-04383B669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7CD134-9AA0-76C7-7A52-668C27EFBC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8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2545DE-FA4B-2013-14CC-7FE9C9A2D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9D7741-F45C-E309-53CB-9176F953A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38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AB7A63-E9A0-A856-22CC-F53CE5E4F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5B4D5E-6679-0F99-7533-B22F4D396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528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2A2C49-DBE0-22CC-1D37-DED5A629E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954698-1F0E-D6EE-E4A8-94A5B91A3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19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0F7137-CD52-BAF4-8AC4-13F81E2E2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B8AD82-BEEC-D807-F0FC-190791D17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206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Geniş ekran</PresentationFormat>
  <Paragraphs>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Gulselver KAYMAZ</dc:creator>
  <cp:lastModifiedBy>Gulselver KAYMAZ</cp:lastModifiedBy>
  <cp:revision>1</cp:revision>
  <dcterms:created xsi:type="dcterms:W3CDTF">2026-07-30T07:42:16Z</dcterms:created>
  <dcterms:modified xsi:type="dcterms:W3CDTF">2026-07-30T07:52:45Z</dcterms:modified>
</cp:coreProperties>
</file>