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50834B-C1D9-44FB-62B6-60B2AB33C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49708C-72E4-023F-3E4F-71BEA7103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EE3113-732A-D95C-33AD-E972150F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EB7C62-950A-E80A-58C0-2AF921CC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2F14DC-B722-13CA-1C0B-27E28DF9E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576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FDB672-D5DC-D849-A10A-5491431E6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506878C-B039-5082-05A6-E20A36F0A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4F8248-6482-F9E0-C94F-66655782D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9EAF78-B83D-6452-0675-125EFAEE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F8F8D5-AD91-78ED-6F0D-C4424552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2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31C83B0-BF66-6816-22B9-53451C519D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03DA414-9195-145A-4565-C6DCB17A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B7ED70-3CAB-3B71-0C57-5C8897736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1DC409-C9FA-ADF2-E726-33901CEA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207B0C-60B2-BEFC-B89B-53BC3B84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95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2D2207-E4E7-7C4E-B807-8E2A19CA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8E899C-B6FF-D2D5-17D0-304D568FE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219249-A692-AE6E-8387-9904D8CD4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4C8DF5-75AB-2D6A-1E32-DA7D7DD71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466F6B-03ED-5095-155C-B1EC9850D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50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5E7C3A-0279-C3BC-11A2-4A46BE0F9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96B894-7C9F-679F-01DE-F5500E7C9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A9152D-6E80-3E63-8F80-80A3A92A7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8DD4F1-0B64-38A6-579B-DFE41976D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49DDB3-8BBE-2BA5-C69C-7D812C90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30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174755-5049-3F45-10A1-38F635BCD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6B2CC-4EAD-2B18-24FE-43339CBE4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FCE83FA-FC6B-2FF4-ECE8-DD6B3453A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F5EFBAC-FCB9-B3EA-79FA-3428748CF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73A90F9-5955-0067-E45C-FFA2F50F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649937-986D-C29F-D811-E91D281F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0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9D6FD9-3BA9-A2C7-64B8-7C88C4258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2C13518-234E-EB3C-C54A-7EE55848C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76544EC-D6EB-473D-A252-CB9A47A44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7E70979-8FAA-8086-0E3F-2A3C2B987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54BC0BD-0871-4D3C-5BEC-8FDFBF8F80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A258633-89F5-FC79-EDBB-3B61311D5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D066382-776A-D60C-44D2-99EF1FBA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82AC0EA-335A-799B-7A39-4ABB48FB4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88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513E87-7562-2CB2-3E46-0B1C8DFF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ABAD8B6-7BB9-C20D-1BF6-E8086EC14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8C1EC68-9791-550C-799A-29CCEAC1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168DF32-D57F-8225-F4D7-A0A1D319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710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BAD8093-35CF-7698-DC83-10BC81CCA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3F12405-A1C0-59FF-6DFA-70B977A4C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A6365BB-C90A-6DAB-4A18-B0BF993BC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76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051604-86E3-C280-C921-004038F7F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CFDE70-B446-6787-478E-BE1A035DE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3E85AB7-AE85-7FB6-6891-6431B48A1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8DE5346-6D27-58D5-C7E3-7FBEC8D98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7D2820-6C06-7785-AB70-1306AE946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2CD31F-6E8B-B47C-5ABE-7ADF80494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45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457F2A-EDE5-0BF1-111C-A22BC6E7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68406B7-A8D8-69FC-A7F6-BE63B72F0C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E8A34EF-EBBA-2293-A5F1-975989388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6902EF-A431-4442-F5FE-21349D76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607052A-3068-6875-C506-B8A5C47ED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DA09DF-E390-4B8D-38DD-F52856FA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88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6E8F4E9-8BAE-AA23-0A8D-1751F7071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6E619D-A656-6A40-9CE3-90D27F5A5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12E587-25A2-F091-F748-51B5C5838F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ADE22E-3C98-4E33-BD72-106E3B77C479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B21373-3771-14CB-5170-E4EA37DEA2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EF2A46-CB0B-6A73-64E9-BDE6B1105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A9F5A-3A5E-4691-92D3-45ADC088F5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28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1F81F2-F900-A138-2128-9301DFF45B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915665-AD84-AAC0-65EA-E12E750CA4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62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368269-4A51-4813-9BE7-FB406D3B2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C8FD21-7018-B8B4-7974-8DD6C1452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810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5A36C5-3CF1-B484-28A4-CFAE36D7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3E991F-AEC1-F274-CF5E-265307FE6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17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E8FBBC-32B0-1EC9-5597-A5A9A08AE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3EEDF6-1950-B9B9-96B7-05A10F712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22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DE9F88-6365-0F5B-D604-E9EDBAD44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5424D8-DC76-EF3A-9655-A43AB3F4B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250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Geniş ekran</PresentationFormat>
  <Paragraphs>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Gulselver KAYMAZ</dc:creator>
  <cp:lastModifiedBy>Gulselver KAYMAZ</cp:lastModifiedBy>
  <cp:revision>1</cp:revision>
  <dcterms:created xsi:type="dcterms:W3CDTF">2026-07-30T07:54:30Z</dcterms:created>
  <dcterms:modified xsi:type="dcterms:W3CDTF">2026-07-30T07:55:37Z</dcterms:modified>
</cp:coreProperties>
</file>